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00" r:id="rId2"/>
    <p:sldId id="294" r:id="rId3"/>
    <p:sldId id="302" r:id="rId4"/>
    <p:sldId id="304" r:id="rId5"/>
    <p:sldId id="292" r:id="rId6"/>
    <p:sldId id="286" r:id="rId7"/>
    <p:sldId id="287" r:id="rId8"/>
    <p:sldId id="303" r:id="rId9"/>
    <p:sldId id="297" r:id="rId10"/>
    <p:sldId id="299" r:id="rId11"/>
    <p:sldId id="306" r:id="rId12"/>
    <p:sldId id="305" r:id="rId13"/>
    <p:sldId id="307" r:id="rId14"/>
    <p:sldId id="268" r:id="rId15"/>
    <p:sldId id="258" r:id="rId16"/>
    <p:sldId id="289" r:id="rId17"/>
    <p:sldId id="301" r:id="rId18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60"/>
    <a:srgbClr val="00A091"/>
    <a:srgbClr val="0099FF"/>
    <a:srgbClr val="003641"/>
    <a:srgbClr val="005768"/>
    <a:srgbClr val="003C48"/>
    <a:srgbClr val="4A452A"/>
    <a:srgbClr val="4B463F"/>
    <a:srgbClr val="C9D200"/>
    <a:srgbClr val="D6E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719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2FF3D-D84B-4C0B-9D23-3495A1F9C819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3CF06-1D18-4A01-930E-283818CA59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041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76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91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18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08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29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33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37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372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93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15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76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2613-6D62-4BBA-962B-D5909834ABA8}" type="datetimeFigureOut">
              <a:rPr lang="pt-BR" smtClean="0"/>
              <a:t>12/09/2013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DEF9-560C-41AB-9C44-4C0D15DC0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01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pauloa@bancoob.com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8" y="331283"/>
            <a:ext cx="8748713" cy="6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1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5390"/>
            <a:ext cx="91694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1742"/>
            <a:ext cx="91821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5390"/>
            <a:ext cx="91694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6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ulianae\AppData\Local\Microsoft\Windows\Temporary Internet Files\Content.Outlook\W63UX8OA\LOGO CAC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6173432"/>
            <a:ext cx="1296144" cy="6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ulianae\AppData\Local\Microsoft\Windows\Temporary Internet Files\Content.Outlook\W63UX8OA\Barra-sil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7637"/>
            <a:ext cx="9144000" cy="14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:\LOGOMARCAS\Bancoob\Nova marca Bancoob\JPG\Bancoob_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95230" cy="2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3" y="116632"/>
            <a:ext cx="7848415" cy="148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7048" y="1216340"/>
            <a:ext cx="4706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5060"/>
                </a:solidFill>
                <a:latin typeface="Myriad Pro" pitchFamily="34" charset="0"/>
                <a:cs typeface="Myriad Arabic" pitchFamily="50" charset="-78"/>
              </a:rPr>
              <a:t>PARCERIA GARANTIOESTE (</a:t>
            </a:r>
            <a:r>
              <a:rPr lang="pt-BR" sz="2800" dirty="0" smtClean="0">
                <a:solidFill>
                  <a:srgbClr val="005060"/>
                </a:solidFill>
                <a:latin typeface="Myriad Pro" pitchFamily="34" charset="0"/>
                <a:cs typeface="Myriad Arabic" pitchFamily="50" charset="-78"/>
              </a:rPr>
              <a:t>PR)</a:t>
            </a:r>
            <a:endParaRPr lang="pt-BR" sz="2800" dirty="0">
              <a:solidFill>
                <a:srgbClr val="005060"/>
              </a:solidFill>
              <a:latin typeface="Myriad Pro" pitchFamily="34" charset="0"/>
              <a:cs typeface="Myriad Arabic" pitchFamily="50" charset="-78"/>
            </a:endParaRPr>
          </a:p>
        </p:txBody>
      </p:sp>
      <p:pic>
        <p:nvPicPr>
          <p:cNvPr id="11" name="Picture 6" descr="C:\Users\Garantioeste\Pictures\Folder\Logo-SGC_garantioes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15342"/>
            <a:ext cx="864096" cy="38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525248" y="1969676"/>
            <a:ext cx="801802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rgbClr val="005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yriad Arabic" pitchFamily="50" charset="-78"/>
              </a:defRPr>
            </a:lvl1pPr>
          </a:lstStyle>
          <a:p>
            <a:r>
              <a:rPr lang="pt-BR" sz="2800" dirty="0"/>
              <a:t>OPERAÇÃO POR INSTITUIÇÃO FINANCEIRA - 2013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58" y="2780928"/>
            <a:ext cx="4833328" cy="290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22867" y="61870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Garantioeste</a:t>
            </a:r>
            <a:endParaRPr lang="pt-BR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Banco do Brasil, BRDE; NBC Bank; Banrisul,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Sicredi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Badesul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Agência de Fomento do Paraná.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21897"/>
            <a:ext cx="917575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9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03" y="231354"/>
            <a:ext cx="9255126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3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497"/>
            <a:ext cx="9144000" cy="66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7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4931314" y="2933655"/>
            <a:ext cx="3887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Monotype Sorts" pitchFamily="2" charset="2"/>
              <a:buNone/>
            </a:pPr>
            <a:r>
              <a:rPr lang="pt-BR" altLang="pt-BR" sz="2000" dirty="0" smtClean="0">
                <a:solidFill>
                  <a:srgbClr val="00506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Paulo Ribeiro</a:t>
            </a:r>
            <a:endParaRPr lang="pt-BR" altLang="pt-BR" sz="2000" dirty="0">
              <a:solidFill>
                <a:srgbClr val="005060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algn="r" eaLnBrk="1" hangingPunct="1">
              <a:buFont typeface="Monotype Sorts" pitchFamily="2" charset="2"/>
              <a:buNone/>
            </a:pPr>
            <a:r>
              <a:rPr lang="pt-BR" altLang="pt-BR" sz="2000" dirty="0" smtClean="0">
                <a:solidFill>
                  <a:srgbClr val="00506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Superintendente de Crédito</a:t>
            </a:r>
            <a:endParaRPr lang="pt-BR" altLang="pt-BR" sz="2000" dirty="0">
              <a:solidFill>
                <a:srgbClr val="005060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algn="r" eaLnBrk="1" hangingPunct="1">
              <a:buFont typeface="Monotype Sorts" pitchFamily="2" charset="2"/>
              <a:buNone/>
            </a:pPr>
            <a:endParaRPr lang="pt-BR" altLang="pt-BR" sz="2000" dirty="0">
              <a:solidFill>
                <a:srgbClr val="005060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algn="r" eaLnBrk="1" hangingPunct="1">
              <a:buFont typeface="Monotype Sorts" pitchFamily="2" charset="2"/>
              <a:buNone/>
            </a:pPr>
            <a:endParaRPr lang="pt-BR" altLang="pt-BR" sz="1400" dirty="0">
              <a:solidFill>
                <a:srgbClr val="005060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algn="r" eaLnBrk="1" hangingPunct="1">
              <a:buFont typeface="Monotype Sorts" pitchFamily="2" charset="2"/>
              <a:buNone/>
            </a:pPr>
            <a:r>
              <a:rPr lang="pt-BR" altLang="pt-BR" sz="1400" dirty="0">
                <a:solidFill>
                  <a:srgbClr val="00506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SIG Quadra 06; n.º 2080 – 3º andar</a:t>
            </a:r>
          </a:p>
          <a:p>
            <a:pPr algn="r" eaLnBrk="1" hangingPunct="1">
              <a:buFont typeface="Monotype Sorts" pitchFamily="2" charset="2"/>
              <a:buNone/>
            </a:pPr>
            <a:r>
              <a:rPr lang="pt-BR" altLang="pt-BR" sz="1400" dirty="0">
                <a:solidFill>
                  <a:srgbClr val="00506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Brasília – DF CEP 70610-460</a:t>
            </a:r>
          </a:p>
          <a:p>
            <a:pPr algn="r" eaLnBrk="1" hangingPunct="1">
              <a:buFont typeface="Monotype Sorts" pitchFamily="2" charset="2"/>
              <a:buNone/>
            </a:pPr>
            <a:r>
              <a:rPr lang="pt-BR" altLang="pt-BR" sz="1400" dirty="0">
                <a:solidFill>
                  <a:srgbClr val="00506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Tel.: +55 61 3217 – </a:t>
            </a:r>
            <a:r>
              <a:rPr lang="pt-BR" altLang="pt-BR" sz="1400" dirty="0" smtClean="0">
                <a:solidFill>
                  <a:srgbClr val="00506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5208</a:t>
            </a:r>
            <a:endParaRPr lang="pt-BR" altLang="pt-BR" sz="1400" dirty="0">
              <a:solidFill>
                <a:srgbClr val="005060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algn="r" eaLnBrk="1" hangingPunct="1">
              <a:buFont typeface="Monotype Sorts" pitchFamily="2" charset="2"/>
              <a:buNone/>
            </a:pPr>
            <a:r>
              <a:rPr lang="pt-BR" altLang="pt-BR" sz="1400" dirty="0" smtClean="0">
                <a:solidFill>
                  <a:srgbClr val="005060"/>
                </a:solidFill>
                <a:latin typeface="Arial" pitchFamily="34" charset="0"/>
                <a:ea typeface="ヒラギノ角ゴ Pro W3"/>
                <a:cs typeface="Arial" pitchFamily="34" charset="0"/>
                <a:hlinkClick r:id="rId2"/>
              </a:rPr>
              <a:t>pauloa@bancoob.com.br</a:t>
            </a:r>
            <a:endParaRPr lang="pt-BR" altLang="pt-BR" sz="1400" dirty="0">
              <a:solidFill>
                <a:srgbClr val="005060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algn="r" eaLnBrk="1" hangingPunct="1">
              <a:buFont typeface="Monotype Sorts" pitchFamily="2" charset="2"/>
              <a:buNone/>
            </a:pPr>
            <a:r>
              <a:rPr lang="pt-BR" altLang="pt-BR" sz="1400" dirty="0">
                <a:solidFill>
                  <a:srgbClr val="00506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www.bancoob.com.br</a:t>
            </a:r>
          </a:p>
        </p:txBody>
      </p:sp>
      <p:pic>
        <p:nvPicPr>
          <p:cNvPr id="6" name="Picture 4" descr="C:\Users\julianae\AppData\Local\Microsoft\Windows\Temporary Internet Files\Content.Outlook\W63UX8OA\LOGO CAC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938942"/>
            <a:ext cx="1763688" cy="8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:\LOGOMARCAS\Bancoob\Nova marca Bancoob\JPG\Bancoob_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44" y="3630252"/>
            <a:ext cx="1439246" cy="3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8773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99042"/>
            <a:ext cx="915670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01592"/>
            <a:ext cx="9150350" cy="65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464"/>
            <a:ext cx="91440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5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9042"/>
            <a:ext cx="917575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85394"/>
            <a:ext cx="917575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4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85394"/>
            <a:ext cx="9424988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2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83160"/>
            <a:ext cx="910272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3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1742"/>
            <a:ext cx="91694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2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65</Words>
  <Application>Microsoft Office PowerPoint</Application>
  <PresentationFormat>Apresentação na tela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Cristina Costa Diniz Evangelista</dc:creator>
  <cp:lastModifiedBy>Paulo Antônio Neto Ribeiro</cp:lastModifiedBy>
  <cp:revision>153</cp:revision>
  <cp:lastPrinted>2013-06-04T19:43:05Z</cp:lastPrinted>
  <dcterms:created xsi:type="dcterms:W3CDTF">2013-05-27T20:21:22Z</dcterms:created>
  <dcterms:modified xsi:type="dcterms:W3CDTF">2013-09-12T18:52:56Z</dcterms:modified>
</cp:coreProperties>
</file>